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98" r:id="rId2"/>
    <p:sldId id="405" r:id="rId3"/>
    <p:sldId id="401" r:id="rId4"/>
    <p:sldId id="402" r:id="rId5"/>
    <p:sldId id="400" r:id="rId6"/>
    <p:sldId id="415" r:id="rId7"/>
    <p:sldId id="414" r:id="rId8"/>
    <p:sldId id="416" r:id="rId9"/>
    <p:sldId id="417" r:id="rId10"/>
    <p:sldId id="418" r:id="rId11"/>
    <p:sldId id="419" r:id="rId12"/>
    <p:sldId id="420" r:id="rId13"/>
    <p:sldId id="407" r:id="rId14"/>
    <p:sldId id="421" r:id="rId15"/>
    <p:sldId id="422" r:id="rId16"/>
    <p:sldId id="423" r:id="rId17"/>
    <p:sldId id="424" r:id="rId18"/>
    <p:sldId id="425" r:id="rId19"/>
    <p:sldId id="426" r:id="rId20"/>
    <p:sldId id="413" r:id="rId21"/>
    <p:sldId id="427" r:id="rId22"/>
    <p:sldId id="428" r:id="rId23"/>
    <p:sldId id="432" r:id="rId24"/>
    <p:sldId id="433" r:id="rId25"/>
    <p:sldId id="434" r:id="rId26"/>
    <p:sldId id="437" r:id="rId27"/>
    <p:sldId id="435" r:id="rId28"/>
    <p:sldId id="438" r:id="rId29"/>
    <p:sldId id="439" r:id="rId30"/>
    <p:sldId id="440" r:id="rId31"/>
    <p:sldId id="441" r:id="rId32"/>
    <p:sldId id="444" r:id="rId33"/>
    <p:sldId id="442" r:id="rId34"/>
    <p:sldId id="443" r:id="rId35"/>
    <p:sldId id="445" r:id="rId36"/>
    <p:sldId id="40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02"/>
            <p14:sldId id="400"/>
            <p14:sldId id="415"/>
            <p14:sldId id="414"/>
            <p14:sldId id="416"/>
            <p14:sldId id="417"/>
            <p14:sldId id="418"/>
            <p14:sldId id="419"/>
            <p14:sldId id="420"/>
            <p14:sldId id="407"/>
            <p14:sldId id="421"/>
            <p14:sldId id="422"/>
            <p14:sldId id="423"/>
            <p14:sldId id="424"/>
            <p14:sldId id="425"/>
            <p14:sldId id="426"/>
            <p14:sldId id="413"/>
            <p14:sldId id="427"/>
            <p14:sldId id="428"/>
            <p14:sldId id="432"/>
            <p14:sldId id="433"/>
            <p14:sldId id="434"/>
            <p14:sldId id="437"/>
            <p14:sldId id="435"/>
            <p14:sldId id="438"/>
            <p14:sldId id="439"/>
            <p14:sldId id="440"/>
            <p14:sldId id="441"/>
            <p14:sldId id="444"/>
            <p14:sldId id="442"/>
            <p14:sldId id="443"/>
            <p14:sldId id="445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84A4C"/>
    <a:srgbClr val="1A2B39"/>
    <a:srgbClr val="2C2C24"/>
    <a:srgbClr val="A9A77F"/>
    <a:srgbClr val="8E8C60"/>
    <a:srgbClr val="57563B"/>
    <a:srgbClr val="83BC5C"/>
    <a:srgbClr val="E4E7E1"/>
    <a:srgbClr val="D5D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Различные слои управления памятью</a:t>
            </a:r>
          </a:p>
          <a:p>
            <a:r>
              <a:rPr lang="en-US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pt. 1 / 6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4992CA0-BB31-4FE4-BC8B-C84F59366CE7}"/>
              </a:ext>
            </a:extLst>
          </p:cNvPr>
          <p:cNvSpPr/>
          <p:nvPr/>
        </p:nvSpPr>
        <p:spPr>
          <a:xfrm rot="16200000">
            <a:off x="6387659" y="1362578"/>
            <a:ext cx="123817" cy="234086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4190217" y="2147232"/>
            <a:ext cx="123817" cy="771555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F0E333D0-3725-4EDF-B8B6-5FB4C92CF60B}"/>
              </a:ext>
            </a:extLst>
          </p:cNvPr>
          <p:cNvSpPr/>
          <p:nvPr/>
        </p:nvSpPr>
        <p:spPr>
          <a:xfrm rot="16200000">
            <a:off x="8372980" y="2359352"/>
            <a:ext cx="123817" cy="34731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57AC4C59-29A0-4B71-962E-F4728DBA7572}"/>
              </a:ext>
            </a:extLst>
          </p:cNvPr>
          <p:cNvSpPr/>
          <p:nvPr/>
        </p:nvSpPr>
        <p:spPr>
          <a:xfrm rot="16200000">
            <a:off x="9298417" y="2156784"/>
            <a:ext cx="123817" cy="70713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DAD9A-86B5-4A1B-8CE6-C5195D774CF1}"/>
              </a:ext>
            </a:extLst>
          </p:cNvPr>
          <p:cNvSpPr txBox="1"/>
          <p:nvPr/>
        </p:nvSpPr>
        <p:spPr>
          <a:xfrm>
            <a:off x="5675874" y="3890759"/>
            <a:ext cx="3138616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Свободные адреса</a:t>
            </a:r>
            <a:endParaRPr lang="en-US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A5ACAFF-D4A0-4FAD-B44B-9FB289957525}"/>
              </a:ext>
            </a:extLst>
          </p:cNvPr>
          <p:cNvCxnSpPr>
            <a:cxnSpLocks/>
            <a:endCxn id="33" idx="1"/>
          </p:cNvCxnSpPr>
          <p:nvPr/>
        </p:nvCxnSpPr>
        <p:spPr>
          <a:xfrm rot="10800000">
            <a:off x="4252127" y="2594919"/>
            <a:ext cx="2451043" cy="1163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340A14B-A59D-4362-BBCC-F7B2442554E3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rot="16200000" flipV="1">
            <a:off x="6199455" y="2845032"/>
            <a:ext cx="1295840" cy="7956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BA900C0F-F31D-4EB3-9179-F404F4E3FC62}"/>
              </a:ext>
            </a:extLst>
          </p:cNvPr>
          <p:cNvCxnSpPr>
            <a:cxnSpLocks/>
            <a:endCxn id="34" idx="1"/>
          </p:cNvCxnSpPr>
          <p:nvPr/>
        </p:nvCxnSpPr>
        <p:spPr>
          <a:xfrm rot="5400000" flipH="1" flipV="1">
            <a:off x="7227327" y="2683197"/>
            <a:ext cx="1295842" cy="11192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8AD35EB-B37F-4296-9C29-1A0F2DACEDBA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876939" y="2572261"/>
            <a:ext cx="1483387" cy="11864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6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2396851" y="1263193"/>
            <a:ext cx="281446" cy="265194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E096A8-0189-4CBD-A4DC-345B09D20BE3}"/>
              </a:ext>
            </a:extLst>
          </p:cNvPr>
          <p:cNvSpPr/>
          <p:nvPr/>
        </p:nvSpPr>
        <p:spPr>
          <a:xfrm>
            <a:off x="1995041" y="2927167"/>
            <a:ext cx="1085065" cy="3521650"/>
          </a:xfrm>
          <a:prstGeom prst="rect">
            <a:avLst/>
          </a:prstGeom>
          <a:solidFill>
            <a:schemeClr val="bg1"/>
          </a:solid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9C677-3304-4DA2-880C-31EF3720BC95}"/>
              </a:ext>
            </a:extLst>
          </p:cNvPr>
          <p:cNvSpPr/>
          <p:nvPr/>
        </p:nvSpPr>
        <p:spPr>
          <a:xfrm>
            <a:off x="1995040" y="3668458"/>
            <a:ext cx="1085065" cy="45965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649D7-B02F-4FFC-BAF4-AFA6BA022C6B}"/>
              </a:ext>
            </a:extLst>
          </p:cNvPr>
          <p:cNvSpPr/>
          <p:nvPr/>
        </p:nvSpPr>
        <p:spPr>
          <a:xfrm>
            <a:off x="1995040" y="4758613"/>
            <a:ext cx="1085065" cy="11079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61CC64-2AC6-415E-BBFF-A0420EA34152}"/>
              </a:ext>
            </a:extLst>
          </p:cNvPr>
          <p:cNvSpPr/>
          <p:nvPr/>
        </p:nvSpPr>
        <p:spPr>
          <a:xfrm>
            <a:off x="1995039" y="4955891"/>
            <a:ext cx="1085065" cy="54401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ADB667A-FBF4-4994-8FDD-0D96FFEB946E}"/>
              </a:ext>
            </a:extLst>
          </p:cNvPr>
          <p:cNvSpPr/>
          <p:nvPr/>
        </p:nvSpPr>
        <p:spPr>
          <a:xfrm rot="10800000">
            <a:off x="3152230" y="2939052"/>
            <a:ext cx="156839" cy="729405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0F64C-DDD5-47C8-A3DD-AA477ADCDFB0}"/>
              </a:ext>
            </a:extLst>
          </p:cNvPr>
          <p:cNvSpPr txBox="1"/>
          <p:nvPr/>
        </p:nvSpPr>
        <p:spPr>
          <a:xfrm>
            <a:off x="3381192" y="3112437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Committed (mapped to RAM or HDD/SDD)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235A6881-2473-4987-BC66-3E0318FAE76E}"/>
              </a:ext>
            </a:extLst>
          </p:cNvPr>
          <p:cNvSpPr/>
          <p:nvPr/>
        </p:nvSpPr>
        <p:spPr>
          <a:xfrm rot="10800000">
            <a:off x="3174202" y="4955890"/>
            <a:ext cx="156841" cy="544014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074534-B0F4-4B53-8E46-3DA0BDD39DDF}"/>
              </a:ext>
            </a:extLst>
          </p:cNvPr>
          <p:cNvSpPr txBox="1"/>
          <p:nvPr/>
        </p:nvSpPr>
        <p:spPr>
          <a:xfrm>
            <a:off x="3381192" y="5028678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Reserved (addresses range reserve)</a:t>
            </a:r>
          </a:p>
        </p:txBody>
      </p:sp>
    </p:spTree>
    <p:extLst>
      <p:ext uri="{BB962C8B-B14F-4D97-AF65-F5344CB8AC3E}">
        <p14:creationId xmlns:p14="http://schemas.microsoft.com/office/powerpoint/2010/main" val="88200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165094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877211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517E3-7B3B-4AB6-9920-FE546613589F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36" name="Left Bracket 35">
              <a:extLst>
                <a:ext uri="{FF2B5EF4-FFF2-40B4-BE49-F238E27FC236}">
                  <a16:creationId xmlns:a16="http://schemas.microsoft.com/office/drawing/2014/main" id="{E16466B2-8D4C-4C54-8A32-1BA678DC4AB8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ket 37">
              <a:extLst>
                <a:ext uri="{FF2B5EF4-FFF2-40B4-BE49-F238E27FC236}">
                  <a16:creationId xmlns:a16="http://schemas.microsoft.com/office/drawing/2014/main" id="{8294527A-3BFD-4CE8-A59A-01C8C87EDEF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969F166-0BF2-4785-BF45-3043F2C3D722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30365B-5584-43CA-B760-D8FDCD413C1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DD3C5BA-4FC9-4883-8B41-39B114A98F0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C51FDC3-AD18-447C-BC7F-7D937273610F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BE0C54B-E5B4-43DC-AFAC-F84C1D3448B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6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6048E-0952-4E1F-A2E9-4915839D316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477AD7-FD3A-4EF2-B264-00D63CA5E5BC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86FBB443-9873-4581-897F-2A712E6FA08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9691EFD8-F6DD-4312-8F31-AE201E548F5F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BA2C0B-518D-4740-9903-2040C86A2C7E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F6E83B-1A53-4AE7-B442-726110E2554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A56176-8C54-4D17-AFCB-DCCA9D5E9C44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EFE68E-2086-4079-8329-C975B4B569B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0EBE119-8E9F-4C72-8DA9-4C27751A837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6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0DCB84-F0B0-40CA-B434-3E697D776C13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A92653-149F-4A4F-A35A-99E6DD27D90B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8F25480E-8BAD-4070-8D97-E043FD3774D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A9EDBF07-F8F9-4C46-97AE-E93C2D077429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2A6104-04E1-42B3-BED9-E19B4AD58214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2EAE75-74A2-4C76-AB3D-FF0D7E1DF7B1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80DD6C-7169-4506-92A1-0B8995105EC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2F3D0C-6C4E-4724-B8A4-94B4CFD1C68C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55E19-BEB7-40D1-8259-08E9E39179F9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5" y="3454151"/>
            <a:ext cx="243519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4472C4">
                    <a:lumMod val="75000"/>
                  </a:srgbClr>
                </a:solidFill>
              </a:rPr>
              <a:t>allocation context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05CC0-F309-4A4E-80BE-AE3B2A9889FD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599141-5B51-4D06-A8CB-BB1BD8FC991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B72A00C7-8D9B-4675-965E-209EC4C4AC96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6B39B92A-21DF-473F-B244-7311DCF9630D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94DCA5-28C5-4E70-8E2C-A9C8178320A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4DC5E0-0BBB-4485-8F2A-0CE18A100C6A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1178A9-106C-49F3-B798-9EE6EB0D823E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79BE76-7655-41C0-AB00-88B8CD9A354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E219423-C027-4382-828C-8A23049426A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41C682-5940-4F8F-9012-2F9F27B19F4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F96EA7-9047-4CB4-908C-A7CE69B24DBD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9DE403A7-A707-4582-9376-20BD514CC53B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382B5190-AB5A-4106-A223-BF7325FCDA1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4A4A08-61F0-47AE-99E1-FFE64016FDE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58193D-1DC4-48DB-8E9F-739B514EB6D2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09E087-D965-436B-9281-71825404F738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F6142A-A6C7-4EAE-97D2-9202A60FCB8D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B30C2-C6C6-421C-88F8-6F6241F7509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0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812E353-AFD2-465E-B5F1-FCF534A24A7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8777C5-D169-41EC-9567-04C2F575899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96B276BD-37B6-40E6-B06C-87407CB3AAB4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30E62E64-D57E-4572-99C9-7E546C7E4A86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22518B-D7C9-4A6C-901F-C1ED431E2B6B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C118B6-DD25-4890-80DD-ACB0FA19260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BA0759-71A9-4FB5-9FA0-122058600B77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4F0239-68BD-487F-949B-0F88A27F99A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18F9D3C-98D7-4408-A91B-C14DCD6470A7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DD4707-BFAB-428F-858C-229D0A5EA3B3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106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4151972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3378235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185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1794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x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47B08DC-F017-44B0-B456-3042510BBFF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094672" y="3574380"/>
            <a:ext cx="495444" cy="23977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F3D2B29-E099-4BF5-911F-4B9F2D9F609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29871C8-C111-43F2-B5C1-00469EA93ED8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C1178C-8B70-4EB4-8C45-70946CD64958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8785A7-4EB9-445D-8687-39D0C574169B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1EBBF240-DB32-4386-AF2B-FB62E299E86F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8C47FBCA-CEFA-4813-8922-1E3C12EAF79B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AAB2F7-D3DC-46FE-B278-6E830C5E4A0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49BA26-8CA3-4774-ACBF-7B7637E9AD42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18AA84-F02C-4BBE-82D2-88926D498C5E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412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7418459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9105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0750E9-D7DD-4127-A44D-547593ACFC8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05ED27-4B92-4C96-893A-207EABD3244E}"/>
              </a:ext>
            </a:extLst>
          </p:cNvPr>
          <p:cNvSpPr/>
          <p:nvPr/>
        </p:nvSpPr>
        <p:spPr>
          <a:xfrm>
            <a:off x="2913763" y="3457503"/>
            <a:ext cx="1543938" cy="23040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064584" y="3447361"/>
            <a:ext cx="146157" cy="640081"/>
          </a:xfrm>
          <a:prstGeom prst="leftBrace">
            <a:avLst>
              <a:gd name="adj1" fmla="val 33806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3494725" y="4184611"/>
            <a:ext cx="128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Промах мимо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8308B92-1071-44BD-8670-FC95D1F97634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1E2ED-336C-4876-A2F2-15CF6287B116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42D7E532-253E-4B8E-96E0-BEF5CE17CE9A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0AC2DD19-F0CD-4796-A9E7-035FC671BDB5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3E1A64-9F0E-43D1-96D5-4A53B89DCDA7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1D77D4-CF59-44EC-8DD7-1E0E4669122E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0FD13D-6E28-441D-B64F-1DCFA97A55B3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6090CE-D2B4-4F0A-BA89-3BF4007BAFD4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385D940-4257-4178-A3AD-40190029E088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FFAD15-0598-483C-A30C-7F3BE829BAFC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2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3C7620E1-2E9D-456C-9142-5FF3407AD2E7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5D367A-DCEA-46EF-B28B-E587EEB5EE57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4B9574-1324-4537-BB47-E001AB2CF78A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3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F8AE4BE6-E01D-4450-A5E6-69B3DC97864B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8B68ED-F07F-4BEE-B747-96181E61DB5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96DA80-9019-4FEA-B4D5-076CA6E0E4F5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3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06450" y="3454151"/>
            <a:ext cx="3429612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allocation context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591412-4652-4838-B5F9-15F92B71F4EE}"/>
              </a:ext>
            </a:extLst>
          </p:cNvPr>
          <p:cNvGrpSpPr/>
          <p:nvPr/>
        </p:nvGrpSpPr>
        <p:grpSpPr>
          <a:xfrm>
            <a:off x="709634" y="1800776"/>
            <a:ext cx="7268399" cy="504984"/>
            <a:chOff x="709634" y="1800776"/>
            <a:chExt cx="7268399" cy="504984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</p:grp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E1236C9-E62D-4ABC-B16F-9B53801D4AF5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8986C7-B873-448D-8329-74F8F1CA28A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91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5169141" y="3454151"/>
            <a:ext cx="1166921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5067300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4532312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39B6-6BBD-400C-9E2A-22CAB35E7887}"/>
              </a:ext>
            </a:extLst>
          </p:cNvPr>
          <p:cNvSpPr/>
          <p:nvPr/>
        </p:nvSpPr>
        <p:spPr>
          <a:xfrm>
            <a:off x="2913760" y="3454151"/>
            <a:ext cx="2261489" cy="233754"/>
          </a:xfrm>
          <a:prstGeom prst="rect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5BD94D-43C3-4A71-8891-CE54B1797E3D}"/>
              </a:ext>
            </a:extLst>
          </p:cNvPr>
          <p:cNvGrpSpPr/>
          <p:nvPr/>
        </p:nvGrpSpPr>
        <p:grpSpPr>
          <a:xfrm>
            <a:off x="694394" y="1793156"/>
            <a:ext cx="7268399" cy="729905"/>
            <a:chOff x="709634" y="1800776"/>
            <a:chExt cx="7268399" cy="729905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89A01C-29FA-454E-8E4F-EF6F20BD3581}"/>
                </a:ext>
              </a:extLst>
            </p:cNvPr>
            <p:cNvSpPr/>
            <p:nvPr/>
          </p:nvSpPr>
          <p:spPr>
            <a:xfrm>
              <a:off x="717839" y="1838690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5A28AE9-FEFC-48F8-A1D6-D6B9E0BE5C52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058B90-723A-4C36-BAEB-F33E12D1A213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831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9010793" y="345414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6" y="3835170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69" y="4455636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5804686" y="345414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7455721" y="345757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5804685" y="3454150"/>
            <a:ext cx="4087800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954955" y="3454151"/>
            <a:ext cx="2849729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8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Многопоточность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7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6463836" y="3454148"/>
            <a:ext cx="79820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291195" y="3835170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095136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707137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1517458" y="4455636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203086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4356942" y="3454148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5509273" y="345757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4356941" y="3454150"/>
            <a:ext cx="2905094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800574"/>
            <a:chOff x="1650946" y="1594864"/>
            <a:chExt cx="12352783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11633642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399144" y="3454151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39C124C-7449-435F-BF4F-1FDE46E07B67}"/>
              </a:ext>
            </a:extLst>
          </p:cNvPr>
          <p:cNvSpPr/>
          <p:nvPr/>
        </p:nvSpPr>
        <p:spPr>
          <a:xfrm rot="10800000">
            <a:off x="7154083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999D54-C3A4-4795-9153-39DEF96EBE13}"/>
              </a:ext>
            </a:extLst>
          </p:cNvPr>
          <p:cNvSpPr txBox="1"/>
          <p:nvPr/>
        </p:nvSpPr>
        <p:spPr>
          <a:xfrm>
            <a:off x="6380346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2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EEA3750E-309E-4A9D-988A-A4C666FAA577}"/>
              </a:ext>
            </a:extLst>
          </p:cNvPr>
          <p:cNvSpPr/>
          <p:nvPr/>
        </p:nvSpPr>
        <p:spPr>
          <a:xfrm rot="10800000">
            <a:off x="9120289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9D12E-C2EB-49AC-911C-FED6390FAFEF}"/>
              </a:ext>
            </a:extLst>
          </p:cNvPr>
          <p:cNvSpPr txBox="1"/>
          <p:nvPr/>
        </p:nvSpPr>
        <p:spPr>
          <a:xfrm>
            <a:off x="8346552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3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89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6580066" y="3454148"/>
            <a:ext cx="68197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838829" y="3454150"/>
            <a:ext cx="194988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4762824" y="3457839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5699009" y="345414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4746523" y="3454150"/>
            <a:ext cx="251551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434211"/>
            <a:chOff x="1650946" y="1594864"/>
            <a:chExt cx="12352783" cy="2434211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642" y="3324225"/>
              <a:ext cx="0" cy="70485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788719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6B50A6-5201-4583-8D63-6A7A8A20334D}"/>
              </a:ext>
            </a:extLst>
          </p:cNvPr>
          <p:cNvCxnSpPr>
            <a:cxnSpLocks/>
          </p:cNvCxnSpPr>
          <p:nvPr/>
        </p:nvCxnSpPr>
        <p:spPr>
          <a:xfrm>
            <a:off x="15181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0E84B6-1EA8-4550-B6DD-3412B546C2ED}"/>
              </a:ext>
            </a:extLst>
          </p:cNvPr>
          <p:cNvCxnSpPr>
            <a:cxnSpLocks/>
          </p:cNvCxnSpPr>
          <p:nvPr/>
        </p:nvCxnSpPr>
        <p:spPr>
          <a:xfrm>
            <a:off x="23182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30E74C-0441-450B-919C-1397A57E55AD}"/>
              </a:ext>
            </a:extLst>
          </p:cNvPr>
          <p:cNvCxnSpPr>
            <a:cxnSpLocks/>
          </p:cNvCxnSpPr>
          <p:nvPr/>
        </p:nvCxnSpPr>
        <p:spPr>
          <a:xfrm>
            <a:off x="838829" y="43148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F2FA8A-FB0A-47A5-9BB6-4C21224960AC}"/>
              </a:ext>
            </a:extLst>
          </p:cNvPr>
          <p:cNvCxnSpPr>
            <a:cxnSpLocks/>
          </p:cNvCxnSpPr>
          <p:nvPr/>
        </p:nvCxnSpPr>
        <p:spPr>
          <a:xfrm>
            <a:off x="1518161" y="4314825"/>
            <a:ext cx="80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9CB7D9-C53E-4343-86B9-6C7140F16D6E}"/>
              </a:ext>
            </a:extLst>
          </p:cNvPr>
          <p:cNvCxnSpPr>
            <a:cxnSpLocks/>
          </p:cNvCxnSpPr>
          <p:nvPr/>
        </p:nvCxnSpPr>
        <p:spPr>
          <a:xfrm>
            <a:off x="2318261" y="4314825"/>
            <a:ext cx="88593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44DBBB3-A174-490F-81BD-82E171657596}"/>
              </a:ext>
            </a:extLst>
          </p:cNvPr>
          <p:cNvSpPr txBox="1"/>
          <p:nvPr/>
        </p:nvSpPr>
        <p:spPr>
          <a:xfrm>
            <a:off x="2318261" y="4292706"/>
            <a:ext cx="878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BEDB91-8F99-4CAB-887F-11A4BF1EFC68}"/>
              </a:ext>
            </a:extLst>
          </p:cNvPr>
          <p:cNvSpPr txBox="1"/>
          <p:nvPr/>
        </p:nvSpPr>
        <p:spPr>
          <a:xfrm>
            <a:off x="1575851" y="4303766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BC71C3-4D03-47DF-B64F-8EACB423B732}"/>
              </a:ext>
            </a:extLst>
          </p:cNvPr>
          <p:cNvSpPr txBox="1"/>
          <p:nvPr/>
        </p:nvSpPr>
        <p:spPr>
          <a:xfrm>
            <a:off x="811025" y="43178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</p:spTree>
    <p:extLst>
      <p:ext uri="{BB962C8B-B14F-4D97-AF65-F5344CB8AC3E}">
        <p14:creationId xmlns:p14="http://schemas.microsoft.com/office/powerpoint/2010/main" val="387008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Список свободных участков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6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best-fit. </a:t>
            </a:r>
            <a:r>
              <a:rPr lang="ru-RU" dirty="0"/>
              <a:t>Среди всех свободных участков выбирается тот, который либо такого же размера, как и требуется, либо минимально больше того, что требуется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Долго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Минимально влияет на фрагментацию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first-fit. </a:t>
            </a:r>
            <a:r>
              <a:rPr lang="ru-RU" dirty="0"/>
              <a:t>Среди свободных участков выбирается первый, который может вместить в себя выделяемую память.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Быстро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Может сильно фрагментировать память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FA369D-C8B0-4836-A7C0-6B354CD05491}"/>
              </a:ext>
            </a:extLst>
          </p:cNvPr>
          <p:cNvSpPr txBox="1"/>
          <p:nvPr/>
        </p:nvSpPr>
        <p:spPr>
          <a:xfrm>
            <a:off x="1238005" y="3611204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Поэтому:</a:t>
            </a:r>
          </a:p>
          <a:p>
            <a:pPr lvl="1"/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Используется смесь обоих подходов, организуя список свободных участков через </a:t>
            </a:r>
            <a:r>
              <a:rPr lang="en-US" dirty="0"/>
              <a:t>buckets: </a:t>
            </a:r>
            <a:r>
              <a:rPr lang="ru-RU" dirty="0"/>
              <a:t>корзины</a:t>
            </a:r>
          </a:p>
        </p:txBody>
      </p: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324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41951"/>
              </p:ext>
            </p:extLst>
          </p:nvPr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5540"/>
              </p:ext>
            </p:extLst>
          </p:nvPr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A0A4DA1F-052F-40EE-BD0C-C8994577A4E0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46C2B55-C2E1-4C0F-B8A2-0EC323A4033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32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FA69520-F704-4B62-907B-A60B08C2F9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53D561A-1DC7-4948-B423-ECB13BA2321F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34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1F0FA8-511C-4372-9288-45560F9FDDEB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D3E1154-95B5-4E38-8208-B28196DD337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54E7E40-5C8D-4126-AD66-D4996AD463A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FB2F114-B804-4D27-9679-D4ECE4522DB1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8CB292D-DB61-4362-80AF-690F9F86E781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A802EE-19AE-41FF-9ACA-3919CEB22FF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1B82675-8B6D-40AF-BD41-A60FCB2E214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FDBA40F-4BAE-4EED-A51A-ADADF02489D5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23A78EE-E7E5-403C-BB31-20D33F154346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8BF18A-D636-4FFC-83F2-B6AECE96598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67E0934-AE38-49DF-B461-62FB4F1F23B5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CA8F885-F201-4B45-ABBC-0A1A3994BA0A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96E14F-88CD-4D98-A048-CB42542A08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B5AFA73-D68E-4BC3-83A3-EF6A8E9A08E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5EC3BEE-F107-45AC-AD1C-A9BA51C8EFE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6B504D-AB0F-451D-AD0B-BF2BE968DDA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DA70055-2EEB-489A-9A00-A20C70441A98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8AE4B14-E204-462F-B6BB-EB4F9FF682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47D02C1-B36A-4E15-8E55-91E04EA9C294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C090C76-9F3E-49A5-B5FA-5E06F25E9647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26F33F-2B37-4F2A-93AA-5185C0C26B9A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5E81C64-7219-4DB2-B140-DAA189555CF5}"/>
              </a:ext>
            </a:extLst>
          </p:cNvPr>
          <p:cNvCxnSpPr>
            <a:stCxn id="50" idx="2"/>
            <a:endCxn id="65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D6DB1AF-AD77-42FE-B94F-02308A0A364B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Left Brace 87">
            <a:extLst>
              <a:ext uri="{FF2B5EF4-FFF2-40B4-BE49-F238E27FC236}">
                <a16:creationId xmlns:a16="http://schemas.microsoft.com/office/drawing/2014/main" id="{2C2C3D49-EB80-4786-99D3-3F22867610DF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id="{9F2516E0-2728-441C-AF91-93AA7F490F19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B53D29E8-4E07-4CE0-B47C-C53B7D69C9D5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DD9E3C5-D1C7-4788-BAE7-D1C601E878CC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F39A455-CAF1-419E-8817-A3F3D4E1F1AD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550EC2A-573B-4D96-B2FF-52921D27FDA6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6891B069-28ED-49CE-82F0-5AB80CC735E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4146309-09EC-42CD-A346-52ECDEE0A744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242E2D4-EB50-43CA-9870-BB96ACD1D44F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C6BA856-E1B9-4554-91B9-4CF6F67F1884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56311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CA19766-5920-49FD-A7BD-07BA150C48A8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F8D8C61-9F67-40FD-B597-882F83A13B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5CF80BA-EF87-4143-8420-1562B2045C00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A4EBE94-36E1-4379-AB8E-A3861FD17B58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AC89891-133A-4BAC-93F2-EFB24E96C34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3F0A1F5-7316-47D7-953A-F32C2047E44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0A9C072-5587-499F-AD17-950C51A755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AD59602E-0074-4181-8576-BBC72643948B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941F1C45-B498-448D-AB9B-606B85F81D85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718B6CA-7AA7-4F85-8CAC-9818C659F8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73150E5-B941-4BBE-87F9-0CF1F7C3EE1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899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87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325DEC8D-E448-4F3D-A693-D3521F9D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05" y="1434164"/>
            <a:ext cx="92392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50BC-8ADA-4E50-8A94-07957C7C1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65" y="2153048"/>
            <a:ext cx="6096851" cy="32294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3765BD2-DE4F-471D-8517-1D73E9B01F2E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4626395" y="1293341"/>
            <a:ext cx="353944" cy="692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09926-6931-498C-8F6A-4E5DAB075944}"/>
              </a:ext>
            </a:extLst>
          </p:cNvPr>
          <p:cNvSpPr/>
          <p:nvPr/>
        </p:nvSpPr>
        <p:spPr>
          <a:xfrm>
            <a:off x="1164718" y="1994835"/>
            <a:ext cx="2763987" cy="445398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57711-EE00-45C5-9D67-E30EEF48BE24}"/>
              </a:ext>
            </a:extLst>
          </p:cNvPr>
          <p:cNvSpPr/>
          <p:nvPr/>
        </p:nvSpPr>
        <p:spPr>
          <a:xfrm>
            <a:off x="5587318" y="1994836"/>
            <a:ext cx="5908969" cy="425129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9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3" y="2035014"/>
            <a:ext cx="845785" cy="5697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01" y="2604806"/>
            <a:ext cx="1059457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1515737" y="1290141"/>
            <a:ext cx="353944" cy="695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C7C644-96E0-4347-8CBE-45F7F8A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557"/>
          <a:stretch/>
        </p:blipFill>
        <p:spPr>
          <a:xfrm>
            <a:off x="2456190" y="1290141"/>
            <a:ext cx="9528541" cy="49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1106</Words>
  <Application>Microsoft Office PowerPoint</Application>
  <PresentationFormat>Widescreen</PresentationFormat>
  <Paragraphs>370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82</cp:revision>
  <dcterms:created xsi:type="dcterms:W3CDTF">2018-09-29T08:14:48Z</dcterms:created>
  <dcterms:modified xsi:type="dcterms:W3CDTF">2019-03-23T13:35:10Z</dcterms:modified>
</cp:coreProperties>
</file>